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82" d="100"/>
          <a:sy n="82" d="100"/>
        </p:scale>
        <p:origin x="-816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9707" y="1242443"/>
            <a:ext cx="7772400" cy="1828800"/>
          </a:xfrm>
        </p:spPr>
        <p:txBody>
          <a:bodyPr/>
          <a:lstStyle/>
          <a:p>
            <a:r>
              <a:rPr lang="ru-RU" dirty="0" smtClean="0"/>
              <a:t>Аршавин </a:t>
            </a:r>
            <a:r>
              <a:rPr lang="ru-RU" dirty="0"/>
              <a:t>Андрей </a:t>
            </a:r>
            <a:r>
              <a:rPr lang="ru-RU" dirty="0" smtClean="0"/>
              <a:t>Сергеевич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401485"/>
            <a:ext cx="3993955" cy="9144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Презентацию выполнил</a:t>
            </a:r>
          </a:p>
          <a:p>
            <a:pPr algn="l"/>
            <a:r>
              <a:rPr lang="ru-RU" dirty="0" smtClean="0"/>
              <a:t>Доронин Роман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9442">
            <a:off x="1224079" y="3853457"/>
            <a:ext cx="3256888" cy="244266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1823357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«Зенит» славы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35467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Андрей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Аршавин играл за ФК "Зенит"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2001 по 2009 гг.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являлся одним из наиболее заметных и выдающихся игроков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75" y="819944"/>
            <a:ext cx="3810000" cy="3810000"/>
          </a:xfrm>
        </p:spPr>
      </p:pic>
    </p:spTree>
    <p:extLst>
      <p:ext uri="{BB962C8B-B14F-4D97-AF65-F5344CB8AC3E}">
        <p14:creationId xmlns="" xmlns:p14="http://schemas.microsoft.com/office/powerpoint/2010/main" val="347756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«Зенит» славы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5281784" cy="49868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Аршавин продолжал выступать в основном составе футбольного клуба, а в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2001 г.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завоевал с командой бронзовую медаль чемпионата России. Именно тогда спортивная газета "Спорт-Экспресс" отметила Андрея как лучшего правого полузащитника первенства.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64704"/>
            <a:ext cx="2680855" cy="3711633"/>
          </a:xfrm>
        </p:spPr>
      </p:pic>
    </p:spTree>
    <p:extLst>
      <p:ext uri="{BB962C8B-B14F-4D97-AF65-F5344CB8AC3E}">
        <p14:creationId xmlns="" xmlns:p14="http://schemas.microsoft.com/office/powerpoint/2010/main" val="20585758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«Зенит» славы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2375">
            <a:off x="627293" y="1274172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340768"/>
            <a:ext cx="4259297" cy="4266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17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мая 2002 г.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Аршавин дебютировал в качестве игрока национальной сборной. Это была товарищеская встреча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Белоруссией.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2490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«Зенит» славы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575" y="620687"/>
            <a:ext cx="5587571" cy="491201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13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февраля 2003 г.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Андрей Аршавин забил свой первый гол в составе сборной России в товарищеском матче со сборной Румынии. Сборная выиграла этот матч со счетом 4:2. 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2003 г.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Андрей Аршавин становится серебряным призером национального первенства в составе ФК "Зенит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96752"/>
            <a:ext cx="2896985" cy="2763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07488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"Арсенал"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788222" cy="28411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476672"/>
            <a:ext cx="4860032" cy="55892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2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февраля 2009 г.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 СМИ появилась информация о том, что "Арсенал" и "Зенит" договорились о переходе Андрея Аршавина в лондонский футбольный клуб. Ожидалось лишь официальное подтверждение данного трансфера от Арбитража Ассоциации футбола Англии. </a:t>
            </a:r>
          </a:p>
        </p:txBody>
      </p:sp>
    </p:spTree>
    <p:extLst>
      <p:ext uri="{BB962C8B-B14F-4D97-AF65-F5344CB8AC3E}">
        <p14:creationId xmlns="" xmlns:p14="http://schemas.microsoft.com/office/powerpoint/2010/main" val="4259367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«Арсенал»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404664"/>
            <a:ext cx="4896544" cy="51125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февраля 2009 г.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руководством ФК "Арсенал" было официально подтверждено окончание трансфера Андрея Аршавина из ФК "Зенит". В команде Андрей играет под номером 23.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53" y="1525833"/>
            <a:ext cx="3196244" cy="239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26827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31" y="748593"/>
            <a:ext cx="2793076" cy="3952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530352"/>
            <a:ext cx="4475320" cy="49148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Андрей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Аршавин дебютировал в составе ФК "Арсенал"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21 февраля 2009 г.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 домашнем поединке с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Сандерлендом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", который закончился вничью со счетом 0:0. По окончанию матча Андрей признан лучшим игроком компанией ВВС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577626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880" cy="1051560"/>
          </a:xfrm>
        </p:spPr>
        <p:txBody>
          <a:bodyPr/>
          <a:lstStyle/>
          <a:p>
            <a:r>
              <a:rPr lang="ru-RU" dirty="0" smtClean="0"/>
              <a:t>Почему он?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530352"/>
            <a:ext cx="7200800" cy="45548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Андрей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Аршавин – человек, который посвящал все свое свободное время упорным тренировкам. Он достиг своего успеха своими силами. Конечно были и проигрыши, но Андрей их старался не замечать. Он просто шел дальше и дальше к своей цели.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Такой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 – отличный футболист, прекрасный друг, еще и семьянин – вот тот человек, на которого хочется ровняться.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921">
            <a:off x="6356216" y="4585341"/>
            <a:ext cx="2291304" cy="1719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8057891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8739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183880" cy="1051560"/>
          </a:xfrm>
        </p:spPr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692696"/>
            <a:ext cx="4644008" cy="3712464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Сергеевич Аршавин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родился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29 мая 1981 года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 г. Ленинград (ныне – г. Санкт-Петербург).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1153438"/>
            <a:ext cx="3930650" cy="3143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10571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69160"/>
            <a:ext cx="8183880" cy="1051560"/>
          </a:xfrm>
        </p:spPr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764704"/>
            <a:ext cx="4291960" cy="51845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Любовь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футболу в Аршавине с детства воспитал отец. Он был неплохим игроком, поэтому стремился и в сыне видеть подобную привязанность к игре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отец смог повлиять не только на судьбу своего сына, но и на судьбу всего русского футбола.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2972531" cy="4389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79008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070" y="4869843"/>
            <a:ext cx="8183880" cy="1051560"/>
          </a:xfrm>
        </p:spPr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201664" cy="44828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Аршавин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увлекался футболом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шашками, даже имел по ним юношеский разряд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Спорт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его жизни всегда значил многое. Только изначально он был немного «сидячим».</a:t>
            </a:r>
            <a:r>
              <a:rPr lang="ru-RU" dirty="0"/>
              <a:t> 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36712"/>
            <a:ext cx="2825700" cy="4389438"/>
          </a:xfrm>
        </p:spPr>
      </p:pic>
    </p:spTree>
    <p:extLst>
      <p:ext uri="{BB962C8B-B14F-4D97-AF65-F5344CB8AC3E}">
        <p14:creationId xmlns="" xmlns:p14="http://schemas.microsoft.com/office/powerpoint/2010/main" val="3563682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880" cy="1051560"/>
          </a:xfrm>
        </p:spPr>
        <p:txBody>
          <a:bodyPr/>
          <a:lstStyle/>
          <a:p>
            <a:r>
              <a:rPr lang="ru-RU" dirty="0"/>
              <a:t>Б</a:t>
            </a:r>
            <a:r>
              <a:rPr lang="ru-RU" dirty="0" smtClean="0"/>
              <a:t>иография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932238" cy="2631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530352"/>
            <a:ext cx="4115280" cy="49148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занимался в Доме пионеров и школьников Василеостровского района. Его наставник убеждал, что профессиональная игра в шашки – это именно та область, где Аршавин сможет достичь немалых успехов.</a:t>
            </a:r>
          </a:p>
        </p:txBody>
      </p:sp>
    </p:spTree>
    <p:extLst>
      <p:ext uri="{BB962C8B-B14F-4D97-AF65-F5344CB8AC3E}">
        <p14:creationId xmlns="" xmlns:p14="http://schemas.microsoft.com/office/powerpoint/2010/main" val="3133421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20833767">
            <a:off x="555676" y="2323884"/>
            <a:ext cx="7704856" cy="100811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Но Андрей Аршавин избрал иной путь –</a:t>
            </a:r>
            <a:r>
              <a:rPr lang="ru-RU" b="1" dirty="0"/>
              <a:t>футбол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375945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880" cy="1051560"/>
          </a:xfrm>
        </p:spPr>
        <p:txBody>
          <a:bodyPr/>
          <a:lstStyle/>
          <a:p>
            <a:r>
              <a:rPr lang="ru-RU" dirty="0" smtClean="0"/>
              <a:t>Начало игры…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152433"/>
            <a:ext cx="3932238" cy="3145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7 лет Андрей начал играть в футбол, обучаясь в футбольной школе "Смена" – одной из самый известных школ в г. Санкт-Петербург.</a:t>
            </a:r>
          </a:p>
        </p:txBody>
      </p:sp>
    </p:spTree>
    <p:extLst>
      <p:ext uri="{BB962C8B-B14F-4D97-AF65-F5344CB8AC3E}">
        <p14:creationId xmlns="" xmlns:p14="http://schemas.microsoft.com/office/powerpoint/2010/main" val="4217360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273672" cy="46988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16 лет Аршавин начинает играть за взрослую команду "Смены". В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1999 г.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выступает в резервном составе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ФК "Зенит"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 уже в 19 лет дебютирует в основном составе футбольного клуба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1423036"/>
            <a:ext cx="3930650" cy="2603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30201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«Зенит» славы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586">
            <a:off x="593560" y="1413745"/>
            <a:ext cx="3327363" cy="249552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530352"/>
            <a:ext cx="4608512" cy="397876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   2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августа 2000 г.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тренер ФК "Зенит" выпускает Андрея Аршавина на замену Андрею Кобелеву во время гостевого матча Кубка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Интертото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против "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Брэдфорда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" (Англия). Матч закончился со счетом 3:0 в пользу ФК "Зенит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3927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192</TotalTime>
  <Words>332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Аршавин Андрей Сергеевич</vt:lpstr>
      <vt:lpstr>Биография</vt:lpstr>
      <vt:lpstr>Биография</vt:lpstr>
      <vt:lpstr>Биография</vt:lpstr>
      <vt:lpstr>Биография</vt:lpstr>
      <vt:lpstr>Слайд 6</vt:lpstr>
      <vt:lpstr>Начало игры…</vt:lpstr>
      <vt:lpstr>Начало игры</vt:lpstr>
      <vt:lpstr>«Зенит» славы</vt:lpstr>
      <vt:lpstr>«Зенит» славы</vt:lpstr>
      <vt:lpstr>«Зенит» славы </vt:lpstr>
      <vt:lpstr>«Зенит» славы</vt:lpstr>
      <vt:lpstr>«Зенит» славы</vt:lpstr>
      <vt:lpstr>"Арсенал" </vt:lpstr>
      <vt:lpstr>«Арсенал»</vt:lpstr>
      <vt:lpstr>Слайд 16</vt:lpstr>
      <vt:lpstr>Почему он?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Аршавин Андрей Сергеевич</dc:title>
  <dc:creator>Роман</dc:creator>
  <cp:lastModifiedBy>Учитель</cp:lastModifiedBy>
  <cp:revision>15</cp:revision>
  <dcterms:created xsi:type="dcterms:W3CDTF">2012-04-07T19:47:48Z</dcterms:created>
  <dcterms:modified xsi:type="dcterms:W3CDTF">2012-04-20T08:18:31Z</dcterms:modified>
</cp:coreProperties>
</file>